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mix</dc:creator>
  <cp:lastModifiedBy>Administrator</cp:lastModifiedBy>
  <cp:revision>6</cp:revision>
  <dcterms:created xsi:type="dcterms:W3CDTF">2017-09-17T14:17:00Z</dcterms:created>
  <dcterms:modified xsi:type="dcterms:W3CDTF">2017-09-19T06:58:25Z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